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8" r:id="rId1"/>
  </p:sldMasterIdLst>
  <p:notesMasterIdLst>
    <p:notesMasterId r:id="rId2"/>
  </p:notesMasterIdLst>
  <p:sldSz cx="9144000" cy="5143500" type="screen16x9"/>
  <p:notesSz cx="6858000" cy="9144000"/>
  <p:embeddedFontLst>
    <p:embeddedFont>
      <p:font typeface="Livvic" pitchFamily="2" charset="77"/>
      <p:regular r:id="rId3"/>
      <p:bold r:id="rId4"/>
      <p:italic r:id="rId5"/>
      <p:boldItalic r:id="rId6"/>
    </p:embeddedFont>
    <p:embeddedFont>
      <p:font typeface="Livvic Light" panose="020F0302020204030204" pitchFamily="34" charset="0"/>
      <p:regular r:id="rId7"/>
      <p:bold r:id="rId8"/>
      <p:italic r:id="rId9"/>
      <p:boldItalic r:id="rId10"/>
    </p:embeddedFont>
    <p:embeddedFont>
      <p:font typeface="Redressed" panose="02000506000000020003" pitchFamily="2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5B8D27-5CE6-46B7-9DCA-299396E35A3E}">
  <a:tblStyle styleId="{EC5B8D27-5CE6-46B7-9DCA-299396E35A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presProps" Target="presProps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ableStyles" Target="tableStyle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077650" y="3419200"/>
            <a:ext cx="2988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23750" y="981600"/>
            <a:ext cx="5296500" cy="22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8801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userDrawn="1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5500" y="367761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265500" y="1437368"/>
            <a:ext cx="4045200" cy="3061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709613"/>
            <a:ext cx="4229100" cy="3789362"/>
          </a:xfrm>
        </p:spPr>
        <p:txBody>
          <a:bodyPr/>
          <a:lstStyle/>
          <a:p>
            <a:endParaRPr lang="en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492001" y="326571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4837542" y="212271"/>
            <a:ext cx="4045200" cy="42867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0051" y="1347107"/>
            <a:ext cx="4229100" cy="31518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808413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preserve="1" userDrawn="1">
  <p:cSld name="1_Section title and 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06551" y="220166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371678" y="1298121"/>
            <a:ext cx="4045200" cy="31518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27124" y="1298121"/>
            <a:ext cx="4229100" cy="3151868"/>
          </a:xfrm>
        </p:spPr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789734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8585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585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Char char="●"/>
              <a:defRPr sz="1800"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9" r:id="rId1"/>
    <p:sldLayoutId id="2147483655" r:id="rId2"/>
    <p:sldLayoutId id="2147483700" r:id="rId3"/>
    <p:sldLayoutId id="214748370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theme/theme1.xml><?xml version="1.0" encoding="utf-8"?>
<a:theme xmlns:a="http://schemas.openxmlformats.org/drawingml/2006/main" name="Papyrus History Lesson XL by Slidesgo">
  <a:themeElements>
    <a:clrScheme name="Simple Light">
      <a:dk1>
        <a:srgbClr val="482400"/>
      </a:dk1>
      <a:lt1>
        <a:srgbClr val="FFFFFF"/>
      </a:lt1>
      <a:dk2>
        <a:srgbClr val="595959"/>
      </a:dk2>
      <a:lt2>
        <a:srgbClr val="EEEEEE"/>
      </a:lt2>
      <a:accent1>
        <a:srgbClr val="482400"/>
      </a:accent1>
      <a:accent2>
        <a:srgbClr val="C1AD8F"/>
      </a:accent2>
      <a:accent3>
        <a:srgbClr val="553333"/>
      </a:accent3>
      <a:accent4>
        <a:srgbClr val="C1AD8F"/>
      </a:accent4>
      <a:accent5>
        <a:srgbClr val="482400"/>
      </a:accent5>
      <a:accent6>
        <a:srgbClr val="C1AD8F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Livvic Light</vt:lpstr>
      <vt:lpstr>Arial</vt:lpstr>
      <vt:lpstr>Livvic</vt:lpstr>
      <vt:lpstr>Redressed</vt:lpstr>
      <vt:lpstr>Papyrus History Lesson XL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cp:lastModifiedBy>mli131@student.ubc.ca</cp:lastModifiedBy>
  <cp:revision>7</cp:revision>
  <dcterms:modified xsi:type="dcterms:W3CDTF">2024-01-21T05:35:26Z</dcterms:modified>
</cp:coreProperties>
</file>